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32404050" cy="39604950"/>
  <p:notesSz cx="6858000" cy="9144000"/>
  <p:defaultTextStyle>
    <a:defPPr>
      <a:defRPr lang="pt-BR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74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3300"/>
    <a:srgbClr val="006600"/>
    <a:srgbClr val="008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953" autoAdjust="0"/>
  </p:normalViewPr>
  <p:slideViewPr>
    <p:cSldViewPr>
      <p:cViewPr varScale="1">
        <p:scale>
          <a:sx n="15" d="100"/>
          <a:sy n="15" d="100"/>
        </p:scale>
        <p:origin x="2496" y="144"/>
      </p:cViewPr>
      <p:guideLst>
        <p:guide orient="horz" pos="12474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5C5FE-D416-461D-9044-9B4192CD2BA1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025650" y="685800"/>
            <a:ext cx="2806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FF0AA-A606-4C03-A12A-74D3B83A5E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6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FF0AA-A606-4C03-A12A-74D3B83A5E6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464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FF0AA-A606-4C03-A12A-74D3B83A5E6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464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2303207"/>
            <a:ext cx="27543443" cy="8489394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2442805"/>
            <a:ext cx="22682835" cy="10121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94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60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5449850"/>
            <a:ext cx="27543443" cy="7865983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6786270"/>
            <a:ext cx="27543443" cy="8663580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74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116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743846" y="53365842"/>
            <a:ext cx="51402048" cy="150948030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7685960" y="53365842"/>
            <a:ext cx="51402051" cy="150948030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00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586034"/>
            <a:ext cx="29163645" cy="6600825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865277"/>
            <a:ext cx="14317416" cy="369462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2559903"/>
            <a:ext cx="14317416" cy="22818688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8865277"/>
            <a:ext cx="14323040" cy="369462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2559903"/>
            <a:ext cx="14323040" cy="22818688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534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97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05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576864"/>
            <a:ext cx="10660709" cy="671083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576866"/>
            <a:ext cx="18114764" cy="33801728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8287705"/>
            <a:ext cx="10660709" cy="27090889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2327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27723465"/>
            <a:ext cx="19442430" cy="3272912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538776"/>
            <a:ext cx="19442430" cy="23762970"/>
          </a:xfrm>
        </p:spPr>
        <p:txBody>
          <a:bodyPr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0996377"/>
            <a:ext cx="19442430" cy="4648078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456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16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254782" y="9158647"/>
            <a:ext cx="25833229" cy="19515522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743847" y="9158647"/>
            <a:ext cx="76970870" cy="19515522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385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586034"/>
            <a:ext cx="29163645" cy="6600825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241158"/>
            <a:ext cx="29163645" cy="26137436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2" y="36707924"/>
            <a:ext cx="7560945" cy="210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0DBD7-E683-4BAA-867F-F31CD1373FC7}" type="datetimeFigureOut">
              <a:rPr lang="pt-BR" smtClean="0"/>
              <a:t>30/09/2024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36707924"/>
            <a:ext cx="10261283" cy="210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36707924"/>
            <a:ext cx="7560945" cy="210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05300-14C7-4EEE-ABF5-8FC9A8CA6C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77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1480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0" indent="-154305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to 10"/>
          <p:cNvCxnSpPr>
            <a:cxnSpLocks/>
          </p:cNvCxnSpPr>
          <p:nvPr/>
        </p:nvCxnSpPr>
        <p:spPr>
          <a:xfrm>
            <a:off x="16921992" y="35428211"/>
            <a:ext cx="15409937" cy="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3330817" y="10675613"/>
            <a:ext cx="6156151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45085" indent="-27432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4800" b="1" kern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45085" indent="-27432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4800" b="1" kern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45085" indent="-27432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4800" b="1" kern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45085" indent="-27432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4800" b="1" kern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45085" indent="-27432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48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74320" marR="45085" indent="-27432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endParaRPr lang="pt-BR" sz="4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6988911" y="25347091"/>
            <a:ext cx="14362526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5400" b="1" dirty="0">
                <a:solidFill>
                  <a:prstClr val="black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568952" y="164553"/>
            <a:ext cx="3240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049" name="Imagem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68"/>
            <a:ext cx="15193913" cy="262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1080345" y="8199332"/>
            <a:ext cx="13591540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5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1015583" y="16078967"/>
            <a:ext cx="13591540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74320" marR="45085" indent="-274320" algn="ctr">
              <a:lnSpc>
                <a:spcPct val="150000"/>
              </a:lnSpc>
              <a:spcBef>
                <a:spcPts val="1200"/>
              </a:spcBef>
            </a:pPr>
            <a:r>
              <a:rPr lang="pt-BR" sz="5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7025940" y="16255706"/>
            <a:ext cx="14362527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5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DISCUSSÃO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16994113" y="8139996"/>
            <a:ext cx="14394354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74320" marR="45085" indent="-27432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5400" b="1" kern="1600" dirty="0">
                <a:solidFill>
                  <a:srgbClr val="0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F7C66C34-6546-A347-993C-A0C1FAAB480B}"/>
              </a:ext>
            </a:extLst>
          </p:cNvPr>
          <p:cNvSpPr txBox="1"/>
          <p:nvPr/>
        </p:nvSpPr>
        <p:spPr>
          <a:xfrm>
            <a:off x="2162533" y="2834638"/>
            <a:ext cx="284410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rgbClr val="003300"/>
                </a:solidFill>
                <a:latin typeface="Arial Black" panose="020B0A04020102020204" pitchFamily="34" charset="0"/>
              </a:rPr>
              <a:t>III JORNADA DE FISIOTERAPIA DA FIBRA - JOFÍSIO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B3F5AEEC-C458-0B37-A656-A88E56AB9105}"/>
              </a:ext>
            </a:extLst>
          </p:cNvPr>
          <p:cNvSpPr txBox="1"/>
          <p:nvPr/>
        </p:nvSpPr>
        <p:spPr>
          <a:xfrm>
            <a:off x="1713086" y="4089311"/>
            <a:ext cx="284410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b="1" dirty="0"/>
              <a:t>TÍTULO DO TRABALHO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4BCDAD71-9920-B105-EA63-BE810654C617}"/>
              </a:ext>
            </a:extLst>
          </p:cNvPr>
          <p:cNvSpPr txBox="1"/>
          <p:nvPr/>
        </p:nvSpPr>
        <p:spPr>
          <a:xfrm>
            <a:off x="2729073" y="6144203"/>
            <a:ext cx="267402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</a:rPr>
              <a:t>Autor, A</a:t>
            </a:r>
            <a:r>
              <a:rPr lang="pt-BR" sz="4000" b="0" i="0" baseline="30000" dirty="0">
                <a:solidFill>
                  <a:schemeClr val="tx1"/>
                </a:solidFill>
              </a:rPr>
              <a:t>1,2</a:t>
            </a:r>
            <a:r>
              <a:rPr lang="pt-BR" sz="4000" b="0" i="0" dirty="0">
                <a:solidFill>
                  <a:schemeClr val="tx1"/>
                </a:solidFill>
              </a:rPr>
              <a:t>;  Autor, </a:t>
            </a:r>
            <a:r>
              <a:rPr lang="pt-BR" sz="4000" b="0" i="0" dirty="0" err="1">
                <a:solidFill>
                  <a:schemeClr val="tx1"/>
                </a:solidFill>
              </a:rPr>
              <a:t>B</a:t>
            </a:r>
            <a:r>
              <a:rPr lang="pt-BR" sz="4000" b="0" i="0" dirty="0">
                <a:solidFill>
                  <a:schemeClr val="tx1"/>
                </a:solidFill>
              </a:rPr>
              <a:t> </a:t>
            </a:r>
            <a:r>
              <a:rPr lang="pt-BR" sz="4000" b="0" i="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96819304-3AA3-7779-E8D9-98D2B6F90ED5}"/>
              </a:ext>
            </a:extLst>
          </p:cNvPr>
          <p:cNvSpPr txBox="1"/>
          <p:nvPr/>
        </p:nvSpPr>
        <p:spPr>
          <a:xfrm flipV="1">
            <a:off x="27651297" y="11377539"/>
            <a:ext cx="385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-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BB69157C-CE3B-53A1-884D-DB01C70E40A5}"/>
              </a:ext>
            </a:extLst>
          </p:cNvPr>
          <p:cNvSpPr txBox="1"/>
          <p:nvPr/>
        </p:nvSpPr>
        <p:spPr>
          <a:xfrm>
            <a:off x="9649297" y="39091908"/>
            <a:ext cx="13034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1- CENTRO UNIVERSITÁRIO FIBRA; 2- UNIVERSIDADE CIDADE DE SÃO PAULO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416ADEF9-FA7B-4818-B47E-D363A44DFDF0}"/>
              </a:ext>
            </a:extLst>
          </p:cNvPr>
          <p:cNvSpPr txBox="1"/>
          <p:nvPr/>
        </p:nvSpPr>
        <p:spPr>
          <a:xfrm>
            <a:off x="17421517" y="35732048"/>
            <a:ext cx="14290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Referências :</a:t>
            </a:r>
          </a:p>
          <a:p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3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2D66FDC8-E871-FB2A-1FA8-D276C8095F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0939" y="158699"/>
            <a:ext cx="8133602" cy="21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08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805086"/>
              </p:ext>
            </p:extLst>
          </p:nvPr>
        </p:nvGraphicFramePr>
        <p:xfrm>
          <a:off x="-422916" y="2697465"/>
          <a:ext cx="32404051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2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381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5629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383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822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9563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7804">
                <a:tc gridSpan="5">
                  <a:txBody>
                    <a:bodyPr/>
                    <a:lstStyle/>
                    <a:p>
                      <a:pPr algn="ctr"/>
                      <a:r>
                        <a:rPr lang="pt-BR" sz="4000" b="1" i="0" dirty="0">
                          <a:solidFill>
                            <a:schemeClr val="tx1"/>
                          </a:solidFill>
                        </a:rPr>
                        <a:t>SISTEMA</a:t>
                      </a:r>
                      <a:r>
                        <a:rPr lang="pt-BR" sz="4000" b="1" i="0" baseline="0" dirty="0">
                          <a:solidFill>
                            <a:schemeClr val="tx1"/>
                          </a:solidFill>
                        </a:rPr>
                        <a:t> XXX: DOENÇA/ DISFUNÇÃO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1" name="Conector reto 10"/>
          <p:cNvCxnSpPr/>
          <p:nvPr/>
        </p:nvCxnSpPr>
        <p:spPr>
          <a:xfrm>
            <a:off x="0" y="35873178"/>
            <a:ext cx="32404050" cy="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112018" y="35873178"/>
            <a:ext cx="31334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Referências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568952" y="164553"/>
            <a:ext cx="3240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080345" y="6633499"/>
            <a:ext cx="13591540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5400" b="1" dirty="0">
                <a:solidFill>
                  <a:prstClr val="black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DEFINIÇÃO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1057892" y="14200360"/>
            <a:ext cx="13591540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74320" marR="45085" indent="-274320" algn="ctr">
              <a:lnSpc>
                <a:spcPct val="150000"/>
              </a:lnSpc>
              <a:spcBef>
                <a:spcPts val="1200"/>
              </a:spcBef>
            </a:pPr>
            <a:r>
              <a:rPr lang="pt-BR" sz="5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INCIDÊNCIA / EPIDEMIOLOGIA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648297" y="28771237"/>
            <a:ext cx="13591540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74320" marR="45085" indent="-274320" algn="ctr">
              <a:lnSpc>
                <a:spcPct val="150000"/>
              </a:lnSpc>
              <a:spcBef>
                <a:spcPts val="1200"/>
              </a:spcBef>
            </a:pPr>
            <a:r>
              <a:rPr lang="pt-BR" sz="5400" b="1" dirty="0">
                <a:solidFill>
                  <a:prstClr val="black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QUADRO CLÍNICO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6850418" y="6661249"/>
            <a:ext cx="13591540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5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FATORES DE RISCO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1368377" y="22287993"/>
            <a:ext cx="13591540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74320" marR="45085" indent="-27432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sz="5400" b="1" kern="1600" dirty="0">
                <a:solidFill>
                  <a:srgbClr val="0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FISIOPATOLOGIA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B95473F1-17DB-3C93-B938-05D9FD1F71BF}"/>
              </a:ext>
            </a:extLst>
          </p:cNvPr>
          <p:cNvSpPr txBox="1"/>
          <p:nvPr/>
        </p:nvSpPr>
        <p:spPr>
          <a:xfrm>
            <a:off x="2493100" y="5080682"/>
            <a:ext cx="267402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solidFill>
                  <a:schemeClr val="tx1"/>
                </a:solidFill>
              </a:rPr>
              <a:t>Autor, A</a:t>
            </a:r>
            <a:r>
              <a:rPr lang="pt-BR" sz="4000" b="0" i="0" baseline="30000" dirty="0">
                <a:solidFill>
                  <a:schemeClr val="tx1"/>
                </a:solidFill>
              </a:rPr>
              <a:t>1,2</a:t>
            </a:r>
            <a:r>
              <a:rPr lang="pt-BR" sz="4000" b="0" i="0" dirty="0">
                <a:solidFill>
                  <a:schemeClr val="tx1"/>
                </a:solidFill>
              </a:rPr>
              <a:t>;  Autor, </a:t>
            </a:r>
            <a:r>
              <a:rPr lang="pt-BR" sz="4000" b="0" i="0" dirty="0" err="1">
                <a:solidFill>
                  <a:schemeClr val="tx1"/>
                </a:solidFill>
              </a:rPr>
              <a:t>B</a:t>
            </a:r>
            <a:r>
              <a:rPr lang="pt-BR" sz="4000" b="0" i="0" dirty="0">
                <a:solidFill>
                  <a:schemeClr val="tx1"/>
                </a:solidFill>
              </a:rPr>
              <a:t> </a:t>
            </a:r>
            <a:r>
              <a:rPr lang="pt-BR" sz="4000" b="0" i="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7D7FF0B-CB00-2734-9E55-4DC2533858BD}"/>
              </a:ext>
            </a:extLst>
          </p:cNvPr>
          <p:cNvSpPr txBox="1"/>
          <p:nvPr/>
        </p:nvSpPr>
        <p:spPr>
          <a:xfrm>
            <a:off x="9684965" y="38092507"/>
            <a:ext cx="13034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1- CENTRO UNIVERSITÁRIO FIBRA; 2- UNIVERSIDADE CIDADE DE SÃO PAULO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20490A36-A7F7-F310-8B58-E4A65E904121}"/>
              </a:ext>
            </a:extLst>
          </p:cNvPr>
          <p:cNvSpPr/>
          <p:nvPr/>
        </p:nvSpPr>
        <p:spPr>
          <a:xfrm>
            <a:off x="16850418" y="14134453"/>
            <a:ext cx="13375837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5400" b="1" dirty="0">
                <a:solidFill>
                  <a:prstClr val="black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AVALIAÇÃO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5B0A2486-759C-B5A2-3C38-BB358315C2E3}"/>
              </a:ext>
            </a:extLst>
          </p:cNvPr>
          <p:cNvSpPr/>
          <p:nvPr/>
        </p:nvSpPr>
        <p:spPr>
          <a:xfrm>
            <a:off x="16830143" y="22287993"/>
            <a:ext cx="13375837" cy="120962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5400" b="1" dirty="0">
                <a:solidFill>
                  <a:prstClr val="black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INTERVENÇÃO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19636EE1-9576-064C-0AFD-100CB175D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0904" y="72283"/>
            <a:ext cx="8138865" cy="218865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F334B162-FD84-70BF-411E-9D714A5E1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49" y="-71733"/>
            <a:ext cx="15192549" cy="2621507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xmlns="" id="{944B5FEC-ADCA-C56F-6B17-F84D0954A4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872" y="2610276"/>
            <a:ext cx="28440305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199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2565</TotalTime>
  <Words>79</Words>
  <Application>Microsoft Office PowerPoint</Application>
  <PresentationFormat>Personalizar</PresentationFormat>
  <Paragraphs>29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Times New Roman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Etiane Prestes Batirola</dc:creator>
  <cp:lastModifiedBy>Susanne Cristine Brito e Silva</cp:lastModifiedBy>
  <cp:revision>163</cp:revision>
  <dcterms:created xsi:type="dcterms:W3CDTF">2013-09-16T16:29:57Z</dcterms:created>
  <dcterms:modified xsi:type="dcterms:W3CDTF">2024-10-01T00:26:51Z</dcterms:modified>
</cp:coreProperties>
</file>